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0" d="100"/>
          <a:sy n="90" d="100"/>
        </p:scale>
        <p:origin x="-137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29490-E2C7-6D4A-BBA8-7604A98352DE}" type="datetimeFigureOut">
              <a:rPr lang="en-US" smtClean="0"/>
              <a:t>9/15/11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D33C-44CF-7D44-B6D9-0BF3CE86E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754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29490-E2C7-6D4A-BBA8-7604A98352DE}" type="datetimeFigureOut">
              <a:rPr lang="en-US" smtClean="0"/>
              <a:t>9/15/11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D33C-44CF-7D44-B6D9-0BF3CE86E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647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29490-E2C7-6D4A-BBA8-7604A98352DE}" type="datetimeFigureOut">
              <a:rPr lang="en-US" smtClean="0"/>
              <a:t>9/15/11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D33C-44CF-7D44-B6D9-0BF3CE86E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712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29490-E2C7-6D4A-BBA8-7604A98352DE}" type="datetimeFigureOut">
              <a:rPr lang="en-US" smtClean="0"/>
              <a:t>9/15/11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D33C-44CF-7D44-B6D9-0BF3CE86E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9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29490-E2C7-6D4A-BBA8-7604A98352DE}" type="datetimeFigureOut">
              <a:rPr lang="en-US" smtClean="0"/>
              <a:t>9/15/11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D33C-44CF-7D44-B6D9-0BF3CE86E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972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29490-E2C7-6D4A-BBA8-7604A98352DE}" type="datetimeFigureOut">
              <a:rPr lang="en-US" smtClean="0"/>
              <a:t>9/15/11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D33C-44CF-7D44-B6D9-0BF3CE86E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757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29490-E2C7-6D4A-BBA8-7604A98352DE}" type="datetimeFigureOut">
              <a:rPr lang="en-US" smtClean="0"/>
              <a:t>9/15/11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D33C-44CF-7D44-B6D9-0BF3CE86E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020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29490-E2C7-6D4A-BBA8-7604A98352DE}" type="datetimeFigureOut">
              <a:rPr lang="en-US" smtClean="0"/>
              <a:t>9/15/11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D33C-44CF-7D44-B6D9-0BF3CE86E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98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29490-E2C7-6D4A-BBA8-7604A98352DE}" type="datetimeFigureOut">
              <a:rPr lang="en-US" smtClean="0"/>
              <a:t>9/15/11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D33C-44CF-7D44-B6D9-0BF3CE86E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036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29490-E2C7-6D4A-BBA8-7604A98352DE}" type="datetimeFigureOut">
              <a:rPr lang="en-US" smtClean="0"/>
              <a:t>9/15/11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D33C-44CF-7D44-B6D9-0BF3CE86E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826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29490-E2C7-6D4A-BBA8-7604A98352DE}" type="datetimeFigureOut">
              <a:rPr lang="en-US" smtClean="0"/>
              <a:t>9/15/11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D33C-44CF-7D44-B6D9-0BF3CE86E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084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929490-E2C7-6D4A-BBA8-7604A98352DE}" type="datetimeFigureOut">
              <a:rPr lang="en-US" smtClean="0"/>
              <a:t>9/15/11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03D33C-44CF-7D44-B6D9-0BF3CE86E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200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59489" y="160867"/>
            <a:ext cx="4484511" cy="601133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GENETIC POLLUTION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67" y="160867"/>
            <a:ext cx="4632201" cy="3479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5778" y="3640667"/>
            <a:ext cx="3412066" cy="315616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7368" y="762000"/>
            <a:ext cx="4116626" cy="273755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1812" y="3795889"/>
            <a:ext cx="4388556" cy="290741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4415" y="2420055"/>
            <a:ext cx="3391905" cy="275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2736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3429</TotalTime>
  <Words>2</Words>
  <Application>Microsoft Macintosh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Rensselaer Polytechnic Institute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Quentin O'Brien</dc:creator>
  <cp:lastModifiedBy>Quentin O'Brien</cp:lastModifiedBy>
  <cp:revision>4</cp:revision>
  <dcterms:created xsi:type="dcterms:W3CDTF">2011-09-15T19:13:15Z</dcterms:created>
  <dcterms:modified xsi:type="dcterms:W3CDTF">2011-09-18T04:22:55Z</dcterms:modified>
</cp:coreProperties>
</file>